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EA923D-FBF8-43A3-A5AD-7AC6489686FA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82D9F-A4CB-48AF-A2ED-6A4997C31CBA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94958"/>
          </a:xfrm>
        </p:spPr>
        <p:txBody>
          <a:bodyPr>
            <a:normAutofit fontScale="90000"/>
          </a:bodyPr>
          <a:lstStyle/>
          <a:p>
            <a: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Workshop Academic and research report writing   </a:t>
            </a:r>
            <a:br>
              <a:rPr lang="en-IN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4460"/>
            <a:ext cx="9144000" cy="3213340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17th August  2022 </a:t>
            </a:r>
            <a:endParaRPr lang="en-US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  <a:t>by Dr. Karibasappa G N </a:t>
            </a:r>
            <a:endParaRPr lang="en-IN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t="4805" b="7462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5280" b="7125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4293" b="6032"/>
          <a:stretch>
            <a:fillRect/>
          </a:stretch>
        </p:blipFill>
        <p:spPr>
          <a:xfrm>
            <a:off x="65405" y="287020"/>
            <a:ext cx="12126595" cy="5995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3367" b="4873"/>
          <a:stretch>
            <a:fillRect/>
          </a:stretch>
        </p:blipFill>
        <p:spPr>
          <a:xfrm>
            <a:off x="66040" y="297815"/>
            <a:ext cx="1212596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2819" b="6406"/>
          <a:stretch>
            <a:fillRect/>
          </a:stretch>
        </p:blipFill>
        <p:spPr>
          <a:xfrm>
            <a:off x="95250" y="351155"/>
            <a:ext cx="12192635" cy="6506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6573" b="6722"/>
          <a:stretch>
            <a:fillRect/>
          </a:stretch>
        </p:blipFill>
        <p:spPr>
          <a:xfrm>
            <a:off x="130175" y="446405"/>
            <a:ext cx="12171680" cy="5888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3292" b="5955"/>
          <a:stretch>
            <a:fillRect/>
          </a:stretch>
        </p:blipFill>
        <p:spPr>
          <a:xfrm>
            <a:off x="0" y="222885"/>
            <a:ext cx="12324080" cy="61448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91</Words>
  <Application>WPS Presentation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Calibri</vt:lpstr>
      <vt:lpstr>Arial Black</vt:lpstr>
      <vt:lpstr>Corbel</vt:lpstr>
      <vt:lpstr>Microsoft YaHei</vt:lpstr>
      <vt:lpstr>Arial Unicode MS</vt:lpstr>
      <vt:lpstr>Parallax</vt:lpstr>
      <vt:lpstr>Workshop Academic and research report writing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Vikram</dc:creator>
  <cp:lastModifiedBy>Vikram</cp:lastModifiedBy>
  <cp:revision>15</cp:revision>
  <dcterms:created xsi:type="dcterms:W3CDTF">2024-06-19T07:03:00Z</dcterms:created>
  <dcterms:modified xsi:type="dcterms:W3CDTF">2024-06-28T09:00:07Z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9070F0237226479682F7BA679E0759B1_12</vt:lpwstr>
  </property>
  <property fmtid="{D5CDD505-2E9C-101B-9397-08002B2CF9AE}" pid="3" name="KSOProductBuildVer">
    <vt:lpwstr>1033-12.2.0.17119</vt:lpwstr>
  </property>
</Properties>
</file>